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53" r:id="rId2"/>
  </p:sldMasterIdLst>
  <p:notesMasterIdLst>
    <p:notesMasterId r:id="rId10"/>
  </p:notesMasterIdLst>
  <p:sldIdLst>
    <p:sldId id="256" r:id="rId3"/>
    <p:sldId id="273" r:id="rId4"/>
    <p:sldId id="274" r:id="rId5"/>
    <p:sldId id="275" r:id="rId6"/>
    <p:sldId id="276" r:id="rId7"/>
    <p:sldId id="277" r:id="rId8"/>
    <p:sldId id="278" r:id="rId9"/>
  </p:sldIdLst>
  <p:sldSz cx="9144000" cy="5143500" type="screen16x9"/>
  <p:notesSz cx="7559675" cy="10691813"/>
  <p:embeddedFontLst>
    <p:embeddedFont>
      <p:font typeface="Source Sans 3" panose="020B0604020202020204" charset="0"/>
      <p:regular r:id="rId11"/>
      <p:bold r:id="rId12"/>
      <p:italic r:id="rId13"/>
      <p:boldItalic r:id="rId14"/>
    </p:embeddedFont>
  </p:embeddedFontLst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EACA804-8FB4-8D21-08AD-40C0BA80C18A}" name="Sylwia Bargiel" initials="SB" userId="S::sylwia.bargiel@vfp.media::4340ae26-87ca-4b1f-91fe-53aa80f08646" providerId="AD"/>
  <p188:author id="{A4B6544E-757D-A8A3-0BF2-463E67FE6D8E}" name="Sylwia Bargiel" initials="" userId="S::Sylwia.Bargiel@vfp.media::4340ae26-87ca-4b1f-91fe-53aa80f08646" providerId="AD"/>
  <p188:author id="{DED59BA9-BBBB-D86F-F371-72085AE51B48}" name="Aleksandra Zarzyka" initials="AZ" userId="S::aleksandra.zarzyka@vfp.media::6c9642a6-0087-4e86-ad05-f0394d905316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191B"/>
    <a:srgbClr val="3E48A9"/>
    <a:srgbClr val="377F94"/>
    <a:srgbClr val="6A2375"/>
    <a:srgbClr val="C91842"/>
    <a:srgbClr val="E3B956"/>
    <a:srgbClr val="026B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E5541E7-45F9-F4AC-88CA-46C1671653AE}" v="299" dt="2025-04-25T21:01:50.50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38"/>
    <p:restoredTop sz="94714"/>
  </p:normalViewPr>
  <p:slideViewPr>
    <p:cSldViewPr snapToGrid="0">
      <p:cViewPr varScale="1">
        <p:scale>
          <a:sx n="129" d="100"/>
          <a:sy n="129" d="100"/>
        </p:scale>
        <p:origin x="208" y="5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3.fntdata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font" Target="fonts/font2.fntdata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20" Type="http://schemas.microsoft.com/office/2018/10/relationships/authors" Target="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1.fntdata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notesMaster" Target="notesMasters/notesMaster1.xml"/><Relationship Id="rId19" Type="http://schemas.microsoft.com/office/2015/10/relationships/revisionInfo" Target="revisionInfo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4281488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3D51F1-07D3-AC40-BB19-93B90EA60857}" type="datetimeFigureOut">
              <a:rPr lang="pl-PL" smtClean="0"/>
              <a:t>25.04.2025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573088" y="1336675"/>
            <a:ext cx="6413500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755650" y="5145088"/>
            <a:ext cx="6048375" cy="42100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4281488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D85CBB-41B1-C649-8B48-C204C5A487A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993791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D85CBB-41B1-C649-8B48-C204C5A487A1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464938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BFB141-EE7D-8946-02E0-28BF063986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39F12230-F652-E72D-D947-2582A82D4AD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6ECEC831-A3E6-A6A9-71CE-AFBC451ED39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A368A1A-1109-6446-B845-8789F95F708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D85CBB-41B1-C649-8B48-C204C5A487A1}" type="slidenum">
              <a:rPr lang="pl-PL" smtClean="0"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527428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2D12AE-F961-D7DD-68A9-771B015B55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054E1725-B94B-E73C-CA52-4ACF1663624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A29CD2CA-98D6-CAE5-39C1-936F32D08EA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62D79957-C402-FDAF-6987-1C956A3E849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D85CBB-41B1-C649-8B48-C204C5A487A1}" type="slidenum">
              <a:rPr lang="pl-PL" smtClean="0"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66203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D2A983-95D7-7998-9ED0-F1A6F818E5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0251B76E-B0A8-76B7-D7DC-026B586B0EA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AC5E0345-0785-3C7C-824C-CC3895A2589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F43DA152-ADC1-A287-7ACB-6CE84717AD7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D85CBB-41B1-C649-8B48-C204C5A487A1}" type="slidenum">
              <a:rPr lang="pl-PL" smtClean="0"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873334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CBAA7D-A21E-CDCE-1CC0-D292F33C22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80F48958-6107-F921-9785-B539E8C8655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496BB51A-B396-3CBC-4779-A9886E604A4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36808019-0D85-423C-2B39-60BE020B87B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D85CBB-41B1-C649-8B48-C204C5A487A1}" type="slidenum">
              <a:rPr lang="pl-PL" smtClean="0"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843400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C33AF3-EBD9-1FE6-DD3D-7B34661D9E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A1288F62-0605-E5BF-931F-73A9878E06D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D29D671A-694B-EF9B-081E-1C3DC37EF6F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2BCCBB82-4B3A-6BD2-BC44-1B5B19A8BC8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D85CBB-41B1-C649-8B48-C204C5A487A1}" type="slidenum">
              <a:rPr lang="pl-PL" smtClean="0"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901198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43D236-E784-385F-DAFE-6C4B05E7D1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0D34DB3C-0ADB-65D1-6CD9-739E91F59AF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64254F7F-DA0D-76C5-04CB-604CE2E6648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D68E72DD-F8DA-CE1E-D4CC-B595751B584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D85CBB-41B1-C649-8B48-C204C5A487A1}" type="slidenum">
              <a:rPr lang="pl-PL" smtClean="0"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882191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pl-PL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pl-PL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pl-PL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Domyślny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8880" cy="858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pl-PL" sz="1800" b="0" strike="noStrike" spc="-1">
                <a:solidFill>
                  <a:srgbClr val="000000"/>
                </a:solidFill>
                <a:latin typeface="Arial"/>
              </a:rPr>
              <a:t>Kliknij, aby edytować format tekstu tytułu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6865" lnSpcReduction="1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3200" b="0" strike="noStrike" spc="-1">
                <a:solidFill>
                  <a:srgbClr val="000000"/>
                </a:solidFill>
                <a:latin typeface="Arial"/>
              </a:rPr>
              <a:t>Kliknij, aby edytować format tekstu konspektu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l-PL" sz="2800" b="0" strike="noStrike" spc="-1">
                <a:solidFill>
                  <a:srgbClr val="000000"/>
                </a:solidFill>
                <a:latin typeface="Arial"/>
              </a:rPr>
              <a:t>Drugi poziom konspektu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400" b="0" strike="noStrike" spc="-1">
                <a:solidFill>
                  <a:srgbClr val="000000"/>
                </a:solidFill>
                <a:latin typeface="Arial"/>
              </a:rPr>
              <a:t>Trzeci poziom konspektu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l-PL" sz="2000" b="0" strike="noStrike" spc="-1">
                <a:solidFill>
                  <a:srgbClr val="000000"/>
                </a:solidFill>
                <a:latin typeface="Arial"/>
              </a:rPr>
              <a:t>Czwarty poziom konspektu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solidFill>
                  <a:srgbClr val="000000"/>
                </a:solidFill>
                <a:latin typeface="Arial"/>
              </a:rPr>
              <a:t>Piąty poziom konspektu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solidFill>
                  <a:srgbClr val="000000"/>
                </a:solidFill>
                <a:latin typeface="Arial"/>
              </a:rPr>
              <a:t>Szósty poziom konspektu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solidFill>
                  <a:srgbClr val="000000"/>
                </a:solidFill>
                <a:latin typeface="Arial"/>
              </a:rPr>
              <a:t>Siódmy poziom konspektu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pl-PL" sz="4400" b="0" strike="noStrike" spc="-1">
                <a:solidFill>
                  <a:srgbClr val="000000"/>
                </a:solidFill>
                <a:latin typeface="Arial"/>
              </a:rPr>
              <a:t>Kliknij, aby edytować format tekstu tytułu</a:t>
            </a:r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6865" lnSpcReduction="1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3200" b="0" strike="noStrike" spc="-1">
                <a:solidFill>
                  <a:srgbClr val="000000"/>
                </a:solidFill>
                <a:latin typeface="Arial"/>
              </a:rPr>
              <a:t>Kliknij, aby edytować format tekstu konspektu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l-PL" sz="2800" b="0" strike="noStrike" spc="-1">
                <a:solidFill>
                  <a:srgbClr val="000000"/>
                </a:solidFill>
                <a:latin typeface="Arial"/>
              </a:rPr>
              <a:t>Drugi poziom konspektu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400" b="0" strike="noStrike" spc="-1">
                <a:solidFill>
                  <a:srgbClr val="000000"/>
                </a:solidFill>
                <a:latin typeface="Arial"/>
              </a:rPr>
              <a:t>Trzeci poziom konspektu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l-PL" sz="2000" b="0" strike="noStrike" spc="-1">
                <a:solidFill>
                  <a:srgbClr val="000000"/>
                </a:solidFill>
                <a:latin typeface="Arial"/>
              </a:rPr>
              <a:t>Czwarty poziom konspektu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solidFill>
                  <a:srgbClr val="000000"/>
                </a:solidFill>
                <a:latin typeface="Arial"/>
              </a:rPr>
              <a:t>Piąty poziom konspektu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solidFill>
                  <a:srgbClr val="000000"/>
                </a:solidFill>
                <a:latin typeface="Arial"/>
              </a:rPr>
              <a:t>Szósty poziom konspektu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solidFill>
                  <a:srgbClr val="000000"/>
                </a:solidFill>
                <a:latin typeface="Arial"/>
              </a:rPr>
              <a:t>Siódmy poziom konspektu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az 10"/>
          <p:cNvPicPr/>
          <p:nvPr/>
        </p:nvPicPr>
        <p:blipFill>
          <a:blip r:embed="rId4"/>
          <a:stretch/>
        </p:blipFill>
        <p:spPr>
          <a:xfrm>
            <a:off x="7716726" y="165301"/>
            <a:ext cx="1071360" cy="378720"/>
          </a:xfrm>
          <a:prstGeom prst="rect">
            <a:avLst/>
          </a:prstGeom>
          <a:ln w="0">
            <a:noFill/>
          </a:ln>
        </p:spPr>
      </p:pic>
      <p:pic>
        <p:nvPicPr>
          <p:cNvPr id="12" name="Obraz 11"/>
          <p:cNvPicPr/>
          <p:nvPr/>
        </p:nvPicPr>
        <p:blipFill>
          <a:blip r:embed="rId5"/>
          <a:stretch/>
        </p:blipFill>
        <p:spPr>
          <a:xfrm>
            <a:off x="396000" y="256021"/>
            <a:ext cx="1084320" cy="270360"/>
          </a:xfrm>
          <a:prstGeom prst="rect">
            <a:avLst/>
          </a:prstGeom>
          <a:ln w="0">
            <a:noFill/>
          </a:ln>
        </p:spPr>
      </p:pic>
      <p:sp>
        <p:nvSpPr>
          <p:cNvPr id="2" name="Prostokąt 1">
            <a:extLst>
              <a:ext uri="{FF2B5EF4-FFF2-40B4-BE49-F238E27FC236}">
                <a16:creationId xmlns:a16="http://schemas.microsoft.com/office/drawing/2014/main" id="{83BD0BCE-A7A4-D555-1992-159A50788782}"/>
              </a:ext>
            </a:extLst>
          </p:cNvPr>
          <p:cNvSpPr/>
          <p:nvPr/>
        </p:nvSpPr>
        <p:spPr>
          <a:xfrm>
            <a:off x="3099080" y="4450103"/>
            <a:ext cx="4541429" cy="54541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r>
              <a:rPr lang="pl-PL" sz="2000" b="1" dirty="0" err="1">
                <a:solidFill>
                  <a:schemeClr val="bg1"/>
                </a:solidFill>
                <a:latin typeface="Source Sans 3"/>
                <a:ea typeface="+mn-lt"/>
                <a:cs typeface="+mn-lt"/>
              </a:rPr>
              <a:t>Template</a:t>
            </a:r>
            <a:r>
              <a:rPr lang="pl-PL" sz="2000" b="1" dirty="0">
                <a:solidFill>
                  <a:schemeClr val="bg1"/>
                </a:solidFill>
                <a:latin typeface="Source Sans 3"/>
                <a:ea typeface="+mn-lt"/>
                <a:cs typeface="+mn-lt"/>
              </a:rPr>
              <a:t> zgłoszeniowy</a:t>
            </a:r>
            <a:endParaRPr lang="pl-PL" sz="2000" dirty="0">
              <a:solidFill>
                <a:schemeClr val="bg1"/>
              </a:solidFill>
              <a:latin typeface="Source Sans 3"/>
              <a:ea typeface="+mn-lt"/>
              <a:cs typeface="+mn-l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E20BAB1-1888-FBD1-DF08-53969A4440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857544CE-1D98-4A1F-5E9E-DE82003B7612}"/>
              </a:ext>
            </a:extLst>
          </p:cNvPr>
          <p:cNvSpPr/>
          <p:nvPr/>
        </p:nvSpPr>
        <p:spPr>
          <a:xfrm>
            <a:off x="432080" y="638823"/>
            <a:ext cx="4853780" cy="44500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r>
              <a:rPr lang="pl-PL" sz="2600" dirty="0">
                <a:solidFill>
                  <a:schemeClr val="bg1"/>
                </a:solidFill>
                <a:latin typeface="Source Sans 3"/>
                <a:ea typeface="Lato Black"/>
                <a:cs typeface="Lato Black"/>
              </a:rPr>
              <a:t>Opis projektu w postaci prezentacji powinien zawierać:</a:t>
            </a:r>
            <a:endParaRPr lang="pl-PL">
              <a:solidFill>
                <a:schemeClr val="bg1"/>
              </a:solidFill>
              <a:latin typeface="Source Sans 3"/>
            </a:endParaRPr>
          </a:p>
          <a:p>
            <a:endParaRPr lang="pl-PL" dirty="0">
              <a:solidFill>
                <a:schemeClr val="bg1"/>
              </a:solidFill>
              <a:latin typeface="Source Sans 3"/>
              <a:ea typeface="Lato Black"/>
              <a:cs typeface="Arial"/>
            </a:endParaRPr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32295084-7775-4D8A-200A-F8D90F05BEA6}"/>
              </a:ext>
            </a:extLst>
          </p:cNvPr>
          <p:cNvSpPr/>
          <p:nvPr/>
        </p:nvSpPr>
        <p:spPr>
          <a:xfrm>
            <a:off x="432081" y="1553328"/>
            <a:ext cx="4383336" cy="2874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marL="342900" indent="-342900">
              <a:buFont typeface="Arial"/>
              <a:buChar char="•"/>
            </a:pPr>
            <a:r>
              <a:rPr lang="pl-PL" sz="1600" dirty="0">
                <a:solidFill>
                  <a:schemeClr val="bg1"/>
                </a:solidFill>
                <a:latin typeface="Source Sans 3"/>
                <a:ea typeface="Lato Black"/>
                <a:cs typeface="Lato Black"/>
              </a:rPr>
              <a:t>Kontekst biznesowy</a:t>
            </a:r>
            <a:r>
              <a:rPr lang="pl-PL" sz="1600" dirty="0">
                <a:solidFill>
                  <a:schemeClr val="bg1"/>
                </a:solidFill>
                <a:latin typeface="Source Sans 3"/>
                <a:ea typeface="Lato Light"/>
                <a:cs typeface="Lato Light"/>
              </a:rPr>
              <a:t> (max. 300 słów)</a:t>
            </a:r>
            <a:endParaRPr lang="pl-PL" sz="1600" dirty="0">
              <a:solidFill>
                <a:schemeClr val="bg1"/>
              </a:solidFill>
              <a:latin typeface="Source Sans 3"/>
              <a:ea typeface="Lato Black"/>
              <a:cs typeface="Lato Black"/>
            </a:endParaRPr>
          </a:p>
          <a:p>
            <a:pPr marL="342900" indent="-342900">
              <a:buFont typeface="Arial"/>
              <a:buChar char="•"/>
            </a:pPr>
            <a:r>
              <a:rPr lang="pl-PL" sz="1600" dirty="0">
                <a:solidFill>
                  <a:schemeClr val="bg1"/>
                </a:solidFill>
                <a:latin typeface="Source Sans 3"/>
                <a:ea typeface="Lato Black"/>
                <a:cs typeface="Lato Black"/>
              </a:rPr>
              <a:t>Strategia</a:t>
            </a:r>
            <a:r>
              <a:rPr lang="pl-PL" sz="1600" dirty="0">
                <a:solidFill>
                  <a:schemeClr val="bg1"/>
                </a:solidFill>
                <a:latin typeface="Source Sans 3"/>
                <a:ea typeface="Lato Light"/>
                <a:cs typeface="Lato Light"/>
              </a:rPr>
              <a:t> (max. 300 słów)</a:t>
            </a:r>
          </a:p>
          <a:p>
            <a:pPr marL="342900" indent="-342900">
              <a:buFont typeface="Arial"/>
              <a:buChar char="•"/>
            </a:pPr>
            <a:r>
              <a:rPr lang="pl-PL" sz="1600" dirty="0">
                <a:solidFill>
                  <a:schemeClr val="bg1"/>
                </a:solidFill>
                <a:latin typeface="Source Sans 3"/>
                <a:ea typeface="Lato Black"/>
                <a:cs typeface="Lato Black"/>
              </a:rPr>
              <a:t>Koncept: </a:t>
            </a:r>
            <a:r>
              <a:rPr lang="pl-PL" sz="1600" dirty="0">
                <a:solidFill>
                  <a:schemeClr val="bg1"/>
                </a:solidFill>
                <a:latin typeface="Source Sans 3"/>
                <a:ea typeface="Lato Light"/>
                <a:cs typeface="Lato Light"/>
              </a:rPr>
              <a:t>(max. 300 słów)</a:t>
            </a:r>
          </a:p>
          <a:p>
            <a:pPr marL="342900" indent="-342900">
              <a:buFont typeface="Arial"/>
              <a:buChar char="•"/>
            </a:pPr>
            <a:r>
              <a:rPr lang="pl-PL" sz="1600" dirty="0">
                <a:solidFill>
                  <a:schemeClr val="bg1"/>
                </a:solidFill>
                <a:latin typeface="Source Sans 3"/>
                <a:ea typeface="Lato Black"/>
                <a:cs typeface="Lato Black"/>
              </a:rPr>
              <a:t>Realizacja: </a:t>
            </a:r>
            <a:r>
              <a:rPr lang="pl-PL" sz="1600" dirty="0">
                <a:solidFill>
                  <a:schemeClr val="bg1"/>
                </a:solidFill>
                <a:latin typeface="Source Sans 3"/>
                <a:ea typeface="Lato Light"/>
                <a:cs typeface="Lato Light"/>
              </a:rPr>
              <a:t>(max. 300 słów)</a:t>
            </a:r>
          </a:p>
          <a:p>
            <a:pPr marL="342900" indent="-342900">
              <a:buFont typeface="Arial"/>
              <a:buChar char="•"/>
            </a:pPr>
            <a:r>
              <a:rPr lang="pl-PL" sz="1600" dirty="0">
                <a:solidFill>
                  <a:schemeClr val="bg1"/>
                </a:solidFill>
                <a:latin typeface="Source Sans 3"/>
                <a:ea typeface="Lato Black"/>
                <a:cs typeface="Lato Black"/>
              </a:rPr>
              <a:t>Efekty: </a:t>
            </a:r>
            <a:r>
              <a:rPr lang="pl-PL" sz="1600" dirty="0">
                <a:solidFill>
                  <a:schemeClr val="bg1"/>
                </a:solidFill>
                <a:latin typeface="Source Sans 3"/>
                <a:ea typeface="Lato Light"/>
                <a:cs typeface="Lato Light"/>
              </a:rPr>
              <a:t>(max. 300 słów)</a:t>
            </a:r>
            <a:br>
              <a:rPr lang="pl-PL" sz="1600" dirty="0">
                <a:latin typeface="Source Sans 3"/>
                <a:ea typeface="Lato Light"/>
                <a:cs typeface="Lato Light"/>
              </a:rPr>
            </a:br>
            <a:br>
              <a:rPr lang="pl-PL" sz="1600" dirty="0">
                <a:latin typeface="Source Sans 3"/>
                <a:ea typeface="Lato Light"/>
                <a:cs typeface="Lato Light"/>
              </a:rPr>
            </a:br>
            <a:r>
              <a:rPr lang="pl-PL" sz="1600" dirty="0">
                <a:solidFill>
                  <a:schemeClr val="bg1"/>
                </a:solidFill>
                <a:latin typeface="Source Sans 3"/>
                <a:ea typeface="Lato Light"/>
                <a:cs typeface="Lato Light"/>
              </a:rPr>
              <a:t>Uwaga! Prezentacja konkursowa musi być zapisana w formacie .pdf</a:t>
            </a:r>
            <a:endParaRPr lang="pl-PL" sz="1600">
              <a:solidFill>
                <a:schemeClr val="bg1"/>
              </a:solidFill>
              <a:latin typeface="Source Sans 3"/>
            </a:endParaRPr>
          </a:p>
          <a:p>
            <a:pPr marL="171450" indent="-171450">
              <a:spcAft>
                <a:spcPts val="600"/>
              </a:spcAft>
              <a:buFont typeface="Arial"/>
              <a:buChar char="•"/>
            </a:pPr>
            <a:endParaRPr lang="pl-PL" sz="2000" dirty="0">
              <a:solidFill>
                <a:schemeClr val="bg1"/>
              </a:solidFill>
              <a:latin typeface="Source Sans 3"/>
              <a:ea typeface="Source Sans Pro Light" panose="020B0503030403020204" pitchFamily="34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171812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394345E-DA3E-64CB-1A7E-E84BD9162A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F1ADC87D-FA62-10DE-F296-E9FEEFC853B2}"/>
              </a:ext>
            </a:extLst>
          </p:cNvPr>
          <p:cNvSpPr/>
          <p:nvPr/>
        </p:nvSpPr>
        <p:spPr>
          <a:xfrm>
            <a:off x="3041373" y="582075"/>
            <a:ext cx="4541429" cy="71359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r>
              <a:rPr lang="pl-PL" sz="2000" b="1" dirty="0">
                <a:solidFill>
                  <a:schemeClr val="bg1"/>
                </a:solidFill>
                <a:latin typeface="Source Sans 3"/>
                <a:ea typeface="+mn-lt"/>
                <a:cs typeface="+mn-lt"/>
              </a:rPr>
              <a:t>KONTEKST BIZNESOWY  </a:t>
            </a:r>
            <a:br>
              <a:rPr lang="pl-PL" sz="2000" b="1" dirty="0">
                <a:solidFill>
                  <a:schemeClr val="bg1"/>
                </a:solidFill>
                <a:latin typeface="Source Sans 3"/>
                <a:ea typeface="+mn-lt"/>
                <a:cs typeface="+mn-lt"/>
              </a:rPr>
            </a:br>
            <a:r>
              <a:rPr lang="pl-PL" sz="1200" dirty="0">
                <a:solidFill>
                  <a:schemeClr val="bg1"/>
                </a:solidFill>
                <a:latin typeface="Source Sans 3"/>
                <a:ea typeface="+mn-lt"/>
                <a:cs typeface="+mn-lt"/>
              </a:rPr>
              <a:t>(dlaczego stworzyliście ten projekt?)</a:t>
            </a:r>
            <a:br>
              <a:rPr lang="pl-PL" sz="2000" b="1" dirty="0">
                <a:latin typeface="Source Sans 3"/>
                <a:ea typeface="+mn-lt"/>
                <a:cs typeface="+mn-lt"/>
              </a:rPr>
            </a:br>
            <a:endParaRPr lang="pl-PL" sz="2000" b="1" dirty="0">
              <a:solidFill>
                <a:schemeClr val="bg1"/>
              </a:solidFill>
              <a:latin typeface="Source Sans 3"/>
              <a:ea typeface="+mn-lt"/>
              <a:cs typeface="+mn-lt"/>
            </a:endParaRP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395E64D2-A634-5B36-69F7-6D2D6BC050B7}"/>
              </a:ext>
            </a:extLst>
          </p:cNvPr>
          <p:cNvSpPr txBox="1"/>
          <p:nvPr/>
        </p:nvSpPr>
        <p:spPr>
          <a:xfrm>
            <a:off x="3271836" y="1271586"/>
            <a:ext cx="5072061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pl-PL" sz="1200" b="0" kern="1200" spc="-1" err="1">
                <a:solidFill>
                  <a:schemeClr val="bg1"/>
                </a:solidFill>
                <a:latin typeface="Source Sans 3"/>
                <a:ea typeface="Lato Light"/>
                <a:cs typeface="+mn-cs"/>
              </a:rPr>
              <a:t>Lorem</a:t>
            </a:r>
            <a:r>
              <a:rPr lang="pl-PL" sz="1200" b="0" kern="1200" spc="-1" dirty="0">
                <a:solidFill>
                  <a:schemeClr val="bg1"/>
                </a:solidFill>
                <a:latin typeface="Source Sans 3"/>
                <a:ea typeface="Lato Light"/>
                <a:cs typeface="+mn-cs"/>
              </a:rPr>
              <a:t> </a:t>
            </a:r>
            <a:r>
              <a:rPr lang="pl-PL" sz="1200" b="0" kern="1200" spc="-1" err="1">
                <a:solidFill>
                  <a:schemeClr val="bg1"/>
                </a:solidFill>
                <a:latin typeface="Source Sans 3"/>
                <a:ea typeface="Lato Light"/>
                <a:cs typeface="+mn-cs"/>
              </a:rPr>
              <a:t>ipsum</a:t>
            </a:r>
            <a:r>
              <a:rPr lang="pl-PL" sz="1200" b="0" kern="1200" spc="-1" dirty="0">
                <a:solidFill>
                  <a:schemeClr val="bg1"/>
                </a:solidFill>
                <a:latin typeface="Source Sans 3"/>
                <a:ea typeface="Lato Light"/>
                <a:cs typeface="+mn-cs"/>
              </a:rPr>
              <a:t> </a:t>
            </a:r>
            <a:r>
              <a:rPr lang="pl-PL" sz="1200" b="0" kern="1200" spc="-1" err="1">
                <a:solidFill>
                  <a:schemeClr val="bg1"/>
                </a:solidFill>
                <a:latin typeface="Source Sans 3"/>
                <a:ea typeface="Lato Light"/>
                <a:cs typeface="+mn-cs"/>
              </a:rPr>
              <a:t>dolor</a:t>
            </a:r>
            <a:r>
              <a:rPr lang="pl-PL" sz="1200" b="0" kern="1200" spc="-1" dirty="0">
                <a:solidFill>
                  <a:schemeClr val="bg1"/>
                </a:solidFill>
                <a:latin typeface="Source Sans 3"/>
                <a:ea typeface="Lato Light"/>
                <a:cs typeface="+mn-cs"/>
              </a:rPr>
              <a:t> sit </a:t>
            </a:r>
            <a:r>
              <a:rPr lang="pl-PL" sz="1200" b="0" kern="1200" spc="-1" err="1">
                <a:solidFill>
                  <a:schemeClr val="bg1"/>
                </a:solidFill>
                <a:latin typeface="Source Sans 3"/>
                <a:ea typeface="Lato Light"/>
                <a:cs typeface="+mn-cs"/>
              </a:rPr>
              <a:t>amet</a:t>
            </a:r>
            <a:r>
              <a:rPr lang="pl-PL" sz="1200" b="0" kern="1200" spc="-1" dirty="0">
                <a:solidFill>
                  <a:schemeClr val="bg1"/>
                </a:solidFill>
                <a:latin typeface="Source Sans 3"/>
                <a:ea typeface="Lato Light"/>
                <a:cs typeface="+mn-cs"/>
              </a:rPr>
              <a:t>, </a:t>
            </a:r>
            <a:r>
              <a:rPr lang="pl-PL" sz="1200" b="0" kern="1200" spc="-1" err="1">
                <a:solidFill>
                  <a:schemeClr val="bg1"/>
                </a:solidFill>
                <a:latin typeface="Source Sans 3"/>
                <a:ea typeface="Lato Light"/>
                <a:cs typeface="+mn-cs"/>
              </a:rPr>
              <a:t>consectetur</a:t>
            </a:r>
            <a:r>
              <a:rPr lang="pl-PL" sz="1200" b="0" kern="1200" spc="-1" dirty="0">
                <a:solidFill>
                  <a:schemeClr val="bg1"/>
                </a:solidFill>
                <a:latin typeface="Source Sans 3"/>
                <a:ea typeface="Lato Light"/>
                <a:cs typeface="+mn-cs"/>
              </a:rPr>
              <a:t> </a:t>
            </a:r>
            <a:r>
              <a:rPr lang="pl-PL" sz="1200" b="0" kern="1200" spc="-1" err="1">
                <a:solidFill>
                  <a:schemeClr val="bg1"/>
                </a:solidFill>
                <a:latin typeface="Source Sans 3"/>
                <a:ea typeface="Lato Light"/>
                <a:cs typeface="+mn-cs"/>
              </a:rPr>
              <a:t>adipiscing</a:t>
            </a:r>
            <a:r>
              <a:rPr lang="pl-PL" sz="1200" b="0" kern="1200" spc="-1" dirty="0">
                <a:solidFill>
                  <a:schemeClr val="bg1"/>
                </a:solidFill>
                <a:latin typeface="Source Sans 3"/>
                <a:ea typeface="Lato Light"/>
                <a:cs typeface="+mn-cs"/>
              </a:rPr>
              <a:t> elit. </a:t>
            </a:r>
            <a:r>
              <a:rPr lang="pl-PL" sz="1200" b="0" kern="1200" spc="-1" err="1">
                <a:solidFill>
                  <a:schemeClr val="bg1"/>
                </a:solidFill>
                <a:latin typeface="Source Sans 3"/>
                <a:ea typeface="Lato Light"/>
                <a:cs typeface="+mn-cs"/>
              </a:rPr>
              <a:t>Maecenas</a:t>
            </a:r>
            <a:r>
              <a:rPr lang="pl-PL" sz="1200" b="0" kern="1200" spc="-1" dirty="0">
                <a:solidFill>
                  <a:schemeClr val="bg1"/>
                </a:solidFill>
                <a:latin typeface="Source Sans 3"/>
                <a:ea typeface="Lato Light"/>
                <a:cs typeface="+mn-cs"/>
              </a:rPr>
              <a:t> </a:t>
            </a:r>
            <a:r>
              <a:rPr lang="pl-PL" sz="1200" b="0" kern="1200" spc="-1" err="1">
                <a:solidFill>
                  <a:schemeClr val="bg1"/>
                </a:solidFill>
                <a:latin typeface="Source Sans 3"/>
                <a:ea typeface="Lato Light"/>
                <a:cs typeface="+mn-cs"/>
              </a:rPr>
              <a:t>at</a:t>
            </a:r>
            <a:r>
              <a:rPr lang="pl-PL" sz="1200" b="0" kern="1200" spc="-1" dirty="0">
                <a:solidFill>
                  <a:schemeClr val="bg1"/>
                </a:solidFill>
                <a:latin typeface="Source Sans 3"/>
                <a:ea typeface="Lato Light"/>
                <a:cs typeface="+mn-cs"/>
              </a:rPr>
              <a:t> </a:t>
            </a:r>
            <a:r>
              <a:rPr lang="pl-PL" sz="1200" b="0" kern="1200" spc="-1" err="1">
                <a:solidFill>
                  <a:schemeClr val="bg1"/>
                </a:solidFill>
                <a:latin typeface="Source Sans 3"/>
                <a:ea typeface="Lato Light"/>
                <a:cs typeface="+mn-cs"/>
              </a:rPr>
              <a:t>purus</a:t>
            </a:r>
            <a:r>
              <a:rPr lang="pl-PL" sz="1200" b="0" kern="1200" spc="-1" dirty="0">
                <a:solidFill>
                  <a:schemeClr val="bg1"/>
                </a:solidFill>
                <a:latin typeface="Source Sans 3"/>
                <a:ea typeface="Lato Light"/>
                <a:cs typeface="+mn-cs"/>
              </a:rPr>
              <a:t> a </a:t>
            </a:r>
            <a:r>
              <a:rPr lang="pl-PL" sz="1200" b="0" kern="1200" spc="-1" err="1">
                <a:solidFill>
                  <a:schemeClr val="bg1"/>
                </a:solidFill>
                <a:latin typeface="Source Sans 3"/>
                <a:ea typeface="Lato Light"/>
                <a:cs typeface="+mn-cs"/>
              </a:rPr>
              <a:t>augue</a:t>
            </a:r>
            <a:r>
              <a:rPr lang="pl-PL" sz="1200" b="0" kern="1200" spc="-1" dirty="0">
                <a:solidFill>
                  <a:schemeClr val="bg1"/>
                </a:solidFill>
                <a:latin typeface="Source Sans 3"/>
                <a:ea typeface="Lato Light"/>
                <a:cs typeface="+mn-cs"/>
              </a:rPr>
              <a:t> </a:t>
            </a:r>
            <a:r>
              <a:rPr lang="pl-PL" sz="1200" b="0" kern="1200" spc="-1" err="1">
                <a:solidFill>
                  <a:schemeClr val="bg1"/>
                </a:solidFill>
                <a:latin typeface="Source Sans 3"/>
                <a:ea typeface="Lato Light"/>
                <a:cs typeface="+mn-cs"/>
              </a:rPr>
              <a:t>egestas</a:t>
            </a:r>
            <a:r>
              <a:rPr lang="pl-PL" sz="1200" b="0" kern="1200" spc="-1" dirty="0">
                <a:solidFill>
                  <a:schemeClr val="bg1"/>
                </a:solidFill>
                <a:latin typeface="Source Sans 3"/>
                <a:ea typeface="Lato Light"/>
                <a:cs typeface="+mn-cs"/>
              </a:rPr>
              <a:t> </a:t>
            </a:r>
            <a:r>
              <a:rPr lang="pl-PL" sz="1200" b="0" kern="1200" spc="-1" err="1">
                <a:solidFill>
                  <a:schemeClr val="bg1"/>
                </a:solidFill>
                <a:latin typeface="Source Sans 3"/>
                <a:ea typeface="Lato Light"/>
                <a:cs typeface="+mn-cs"/>
              </a:rPr>
              <a:t>venenatis</a:t>
            </a:r>
            <a:r>
              <a:rPr lang="pl-PL" sz="1200" b="0" kern="1200" spc="-1" dirty="0">
                <a:solidFill>
                  <a:schemeClr val="bg1"/>
                </a:solidFill>
                <a:latin typeface="Source Sans 3"/>
                <a:ea typeface="Lato Light"/>
                <a:cs typeface="+mn-cs"/>
              </a:rPr>
              <a:t>. </a:t>
            </a:r>
            <a:endParaRPr lang="pl-PL" sz="1200">
              <a:solidFill>
                <a:schemeClr val="bg1"/>
              </a:solidFill>
              <a:latin typeface="Source Sans 3"/>
            </a:endParaRPr>
          </a:p>
        </p:txBody>
      </p:sp>
    </p:spTree>
    <p:extLst>
      <p:ext uri="{BB962C8B-B14F-4D97-AF65-F5344CB8AC3E}">
        <p14:creationId xmlns:p14="http://schemas.microsoft.com/office/powerpoint/2010/main" val="27907556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86EE5CB-13B0-9138-E888-751B67FB1C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01CACA37-30AE-9779-A1F4-07DA1D23F79C}"/>
              </a:ext>
            </a:extLst>
          </p:cNvPr>
          <p:cNvSpPr/>
          <p:nvPr/>
        </p:nvSpPr>
        <p:spPr>
          <a:xfrm>
            <a:off x="3041373" y="582075"/>
            <a:ext cx="4541429" cy="71359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r>
              <a:rPr lang="pl-PL" sz="2000" b="1" dirty="0">
                <a:solidFill>
                  <a:schemeClr val="bg1"/>
                </a:solidFill>
                <a:latin typeface="Source Sans 3"/>
                <a:ea typeface="+mn-lt"/>
                <a:cs typeface="+mn-lt"/>
              </a:rPr>
              <a:t>STRATEGIA</a:t>
            </a:r>
            <a:br>
              <a:rPr lang="pl-PL" sz="2000" b="1" dirty="0">
                <a:solidFill>
                  <a:schemeClr val="bg1"/>
                </a:solidFill>
                <a:latin typeface="Source Sans 3"/>
                <a:ea typeface="+mn-lt"/>
                <a:cs typeface="+mn-lt"/>
              </a:rPr>
            </a:br>
            <a:r>
              <a:rPr lang="pl-PL" sz="1200" dirty="0">
                <a:solidFill>
                  <a:schemeClr val="bg1"/>
                </a:solidFill>
                <a:latin typeface="Source Sans 3"/>
                <a:ea typeface="+mn-lt"/>
                <a:cs typeface="+mn-lt"/>
              </a:rPr>
              <a:t>(</a:t>
            </a:r>
            <a:r>
              <a:rPr lang="pl-PL" sz="1200" dirty="0">
                <a:solidFill>
                  <a:schemeClr val="bg1"/>
                </a:solidFill>
                <a:latin typeface="Source Sans 3"/>
                <a:ea typeface="Lato Black"/>
                <a:cs typeface="Arial"/>
              </a:rPr>
              <a:t>n</a:t>
            </a:r>
            <a:r>
              <a:rPr lang="pl-PL" sz="1200" dirty="0">
                <a:solidFill>
                  <a:schemeClr val="bg1"/>
                </a:solidFill>
                <a:latin typeface="Source Sans 3"/>
                <a:ea typeface="Lato Black"/>
                <a:cs typeface="Lato Black"/>
              </a:rPr>
              <a:t>a czym polegała strategia realizacji celów projektu? czy w strategii było coś nowatorskiego?)</a:t>
            </a:r>
            <a:endParaRPr lang="pl-PL" sz="1200" dirty="0">
              <a:solidFill>
                <a:schemeClr val="bg1"/>
              </a:solidFill>
              <a:latin typeface="Source Sans 3"/>
            </a:endParaRPr>
          </a:p>
          <a:p>
            <a:br>
              <a:rPr lang="pl-PL" sz="2000" b="1" dirty="0">
                <a:latin typeface="Source Sans 3"/>
                <a:ea typeface="+mn-lt"/>
                <a:cs typeface="+mn-lt"/>
              </a:rPr>
            </a:br>
            <a:endParaRPr lang="pl-PL" sz="2000" b="1" dirty="0">
              <a:solidFill>
                <a:schemeClr val="bg1"/>
              </a:solidFill>
              <a:latin typeface="Source Sans 3"/>
              <a:ea typeface="+mn-lt"/>
              <a:cs typeface="+mn-lt"/>
            </a:endParaRP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FD872542-0B38-E358-2135-7BF6A7D52DE3}"/>
              </a:ext>
            </a:extLst>
          </p:cNvPr>
          <p:cNvSpPr txBox="1"/>
          <p:nvPr/>
        </p:nvSpPr>
        <p:spPr>
          <a:xfrm>
            <a:off x="3144836" y="1515003"/>
            <a:ext cx="5072061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pl-PL" sz="1200" b="0" kern="1200" spc="-1" err="1">
                <a:solidFill>
                  <a:schemeClr val="bg1"/>
                </a:solidFill>
                <a:latin typeface="Source Sans 3"/>
                <a:ea typeface="Lato Light"/>
                <a:cs typeface="+mn-cs"/>
              </a:rPr>
              <a:t>Lorem</a:t>
            </a:r>
            <a:r>
              <a:rPr lang="pl-PL" sz="1200" b="0" kern="1200" spc="-1" dirty="0">
                <a:solidFill>
                  <a:schemeClr val="bg1"/>
                </a:solidFill>
                <a:latin typeface="Source Sans 3"/>
                <a:ea typeface="Lato Light"/>
                <a:cs typeface="+mn-cs"/>
              </a:rPr>
              <a:t> </a:t>
            </a:r>
            <a:r>
              <a:rPr lang="pl-PL" sz="1200" b="0" kern="1200" spc="-1" err="1">
                <a:solidFill>
                  <a:schemeClr val="bg1"/>
                </a:solidFill>
                <a:latin typeface="Source Sans 3"/>
                <a:ea typeface="Lato Light"/>
                <a:cs typeface="+mn-cs"/>
              </a:rPr>
              <a:t>ipsum</a:t>
            </a:r>
            <a:r>
              <a:rPr lang="pl-PL" sz="1200" b="0" kern="1200" spc="-1" dirty="0">
                <a:solidFill>
                  <a:schemeClr val="bg1"/>
                </a:solidFill>
                <a:latin typeface="Source Sans 3"/>
                <a:ea typeface="Lato Light"/>
                <a:cs typeface="+mn-cs"/>
              </a:rPr>
              <a:t> </a:t>
            </a:r>
            <a:r>
              <a:rPr lang="pl-PL" sz="1200" b="0" kern="1200" spc="-1" err="1">
                <a:solidFill>
                  <a:schemeClr val="bg1"/>
                </a:solidFill>
                <a:latin typeface="Source Sans 3"/>
                <a:ea typeface="Lato Light"/>
                <a:cs typeface="+mn-cs"/>
              </a:rPr>
              <a:t>dolor</a:t>
            </a:r>
            <a:r>
              <a:rPr lang="pl-PL" sz="1200" b="0" kern="1200" spc="-1" dirty="0">
                <a:solidFill>
                  <a:schemeClr val="bg1"/>
                </a:solidFill>
                <a:latin typeface="Source Sans 3"/>
                <a:ea typeface="Lato Light"/>
                <a:cs typeface="+mn-cs"/>
              </a:rPr>
              <a:t> sit </a:t>
            </a:r>
            <a:r>
              <a:rPr lang="pl-PL" sz="1200" b="0" kern="1200" spc="-1" err="1">
                <a:solidFill>
                  <a:schemeClr val="bg1"/>
                </a:solidFill>
                <a:latin typeface="Source Sans 3"/>
                <a:ea typeface="Lato Light"/>
                <a:cs typeface="+mn-cs"/>
              </a:rPr>
              <a:t>amet</a:t>
            </a:r>
            <a:r>
              <a:rPr lang="pl-PL" sz="1200" b="0" kern="1200" spc="-1" dirty="0">
                <a:solidFill>
                  <a:schemeClr val="bg1"/>
                </a:solidFill>
                <a:latin typeface="Source Sans 3"/>
                <a:ea typeface="Lato Light"/>
                <a:cs typeface="+mn-cs"/>
              </a:rPr>
              <a:t>, </a:t>
            </a:r>
            <a:r>
              <a:rPr lang="pl-PL" sz="1200" b="0" kern="1200" spc="-1" err="1">
                <a:solidFill>
                  <a:schemeClr val="bg1"/>
                </a:solidFill>
                <a:latin typeface="Source Sans 3"/>
                <a:ea typeface="Lato Light"/>
                <a:cs typeface="+mn-cs"/>
              </a:rPr>
              <a:t>consectetur</a:t>
            </a:r>
            <a:r>
              <a:rPr lang="pl-PL" sz="1200" b="0" kern="1200" spc="-1" dirty="0">
                <a:solidFill>
                  <a:schemeClr val="bg1"/>
                </a:solidFill>
                <a:latin typeface="Source Sans 3"/>
                <a:ea typeface="Lato Light"/>
                <a:cs typeface="+mn-cs"/>
              </a:rPr>
              <a:t> </a:t>
            </a:r>
            <a:r>
              <a:rPr lang="pl-PL" sz="1200" b="0" kern="1200" spc="-1" err="1">
                <a:solidFill>
                  <a:schemeClr val="bg1"/>
                </a:solidFill>
                <a:latin typeface="Source Sans 3"/>
                <a:ea typeface="Lato Light"/>
                <a:cs typeface="+mn-cs"/>
              </a:rPr>
              <a:t>adipiscing</a:t>
            </a:r>
            <a:r>
              <a:rPr lang="pl-PL" sz="1200" b="0" kern="1200" spc="-1" dirty="0">
                <a:solidFill>
                  <a:schemeClr val="bg1"/>
                </a:solidFill>
                <a:latin typeface="Source Sans 3"/>
                <a:ea typeface="Lato Light"/>
                <a:cs typeface="+mn-cs"/>
              </a:rPr>
              <a:t> elit. </a:t>
            </a:r>
            <a:r>
              <a:rPr lang="pl-PL" sz="1200" b="0" kern="1200" spc="-1" err="1">
                <a:solidFill>
                  <a:schemeClr val="bg1"/>
                </a:solidFill>
                <a:latin typeface="Source Sans 3"/>
                <a:ea typeface="Lato Light"/>
                <a:cs typeface="+mn-cs"/>
              </a:rPr>
              <a:t>Maecenas</a:t>
            </a:r>
            <a:r>
              <a:rPr lang="pl-PL" sz="1200" b="0" kern="1200" spc="-1" dirty="0">
                <a:solidFill>
                  <a:schemeClr val="bg1"/>
                </a:solidFill>
                <a:latin typeface="Source Sans 3"/>
                <a:ea typeface="Lato Light"/>
                <a:cs typeface="+mn-cs"/>
              </a:rPr>
              <a:t> </a:t>
            </a:r>
            <a:r>
              <a:rPr lang="pl-PL" sz="1200" b="0" kern="1200" spc="-1" err="1">
                <a:solidFill>
                  <a:schemeClr val="bg1"/>
                </a:solidFill>
                <a:latin typeface="Source Sans 3"/>
                <a:ea typeface="Lato Light"/>
                <a:cs typeface="+mn-cs"/>
              </a:rPr>
              <a:t>at</a:t>
            </a:r>
            <a:r>
              <a:rPr lang="pl-PL" sz="1200" b="0" kern="1200" spc="-1" dirty="0">
                <a:solidFill>
                  <a:schemeClr val="bg1"/>
                </a:solidFill>
                <a:latin typeface="Source Sans 3"/>
                <a:ea typeface="Lato Light"/>
                <a:cs typeface="+mn-cs"/>
              </a:rPr>
              <a:t> </a:t>
            </a:r>
            <a:r>
              <a:rPr lang="pl-PL" sz="1200" b="0" kern="1200" spc="-1" err="1">
                <a:solidFill>
                  <a:schemeClr val="bg1"/>
                </a:solidFill>
                <a:latin typeface="Source Sans 3"/>
                <a:ea typeface="Lato Light"/>
                <a:cs typeface="+mn-cs"/>
              </a:rPr>
              <a:t>purus</a:t>
            </a:r>
            <a:r>
              <a:rPr lang="pl-PL" sz="1200" b="0" kern="1200" spc="-1" dirty="0">
                <a:solidFill>
                  <a:schemeClr val="bg1"/>
                </a:solidFill>
                <a:latin typeface="Source Sans 3"/>
                <a:ea typeface="Lato Light"/>
                <a:cs typeface="+mn-cs"/>
              </a:rPr>
              <a:t> a </a:t>
            </a:r>
            <a:r>
              <a:rPr lang="pl-PL" sz="1200" b="0" kern="1200" spc="-1" err="1">
                <a:solidFill>
                  <a:schemeClr val="bg1"/>
                </a:solidFill>
                <a:latin typeface="Source Sans 3"/>
                <a:ea typeface="Lato Light"/>
                <a:cs typeface="+mn-cs"/>
              </a:rPr>
              <a:t>augue</a:t>
            </a:r>
            <a:r>
              <a:rPr lang="pl-PL" sz="1200" b="0" kern="1200" spc="-1" dirty="0">
                <a:solidFill>
                  <a:schemeClr val="bg1"/>
                </a:solidFill>
                <a:latin typeface="Source Sans 3"/>
                <a:ea typeface="Lato Light"/>
                <a:cs typeface="+mn-cs"/>
              </a:rPr>
              <a:t> </a:t>
            </a:r>
            <a:r>
              <a:rPr lang="pl-PL" sz="1200" b="0" kern="1200" spc="-1" err="1">
                <a:solidFill>
                  <a:schemeClr val="bg1"/>
                </a:solidFill>
                <a:latin typeface="Source Sans 3"/>
                <a:ea typeface="Lato Light"/>
                <a:cs typeface="+mn-cs"/>
              </a:rPr>
              <a:t>egestas</a:t>
            </a:r>
            <a:r>
              <a:rPr lang="pl-PL" sz="1200" b="0" kern="1200" spc="-1" dirty="0">
                <a:solidFill>
                  <a:schemeClr val="bg1"/>
                </a:solidFill>
                <a:latin typeface="Source Sans 3"/>
                <a:ea typeface="Lato Light"/>
                <a:cs typeface="+mn-cs"/>
              </a:rPr>
              <a:t> </a:t>
            </a:r>
            <a:r>
              <a:rPr lang="pl-PL" sz="1200" b="0" kern="1200" spc="-1" err="1">
                <a:solidFill>
                  <a:schemeClr val="bg1"/>
                </a:solidFill>
                <a:latin typeface="Source Sans 3"/>
                <a:ea typeface="Lato Light"/>
                <a:cs typeface="+mn-cs"/>
              </a:rPr>
              <a:t>venenatis</a:t>
            </a:r>
            <a:r>
              <a:rPr lang="pl-PL" sz="1200" b="0" kern="1200" spc="-1" dirty="0">
                <a:solidFill>
                  <a:schemeClr val="bg1"/>
                </a:solidFill>
                <a:latin typeface="Source Sans 3"/>
                <a:ea typeface="Lato Light"/>
                <a:cs typeface="+mn-cs"/>
              </a:rPr>
              <a:t>. </a:t>
            </a:r>
            <a:endParaRPr lang="pl-PL" sz="1200">
              <a:solidFill>
                <a:schemeClr val="bg1"/>
              </a:solidFill>
              <a:latin typeface="Source Sans 3"/>
            </a:endParaRPr>
          </a:p>
        </p:txBody>
      </p:sp>
    </p:spTree>
    <p:extLst>
      <p:ext uri="{BB962C8B-B14F-4D97-AF65-F5344CB8AC3E}">
        <p14:creationId xmlns:p14="http://schemas.microsoft.com/office/powerpoint/2010/main" val="37237548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2CD1695-0BD5-7278-F589-27448107B8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9D09DE46-5086-F542-4E9E-C4701ED19755}"/>
              </a:ext>
            </a:extLst>
          </p:cNvPr>
          <p:cNvSpPr/>
          <p:nvPr/>
        </p:nvSpPr>
        <p:spPr>
          <a:xfrm>
            <a:off x="3041373" y="582075"/>
            <a:ext cx="5070595" cy="71359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r>
              <a:rPr lang="pl-PL" sz="2000" b="1" dirty="0">
                <a:solidFill>
                  <a:schemeClr val="bg1"/>
                </a:solidFill>
                <a:latin typeface="Source Sans 3"/>
                <a:ea typeface="+mn-lt"/>
                <a:cs typeface="+mn-lt"/>
              </a:rPr>
              <a:t>KONCEPT </a:t>
            </a:r>
            <a:br>
              <a:rPr lang="pl-PL" sz="2000" b="1" dirty="0">
                <a:solidFill>
                  <a:schemeClr val="bg1"/>
                </a:solidFill>
                <a:latin typeface="Source Sans 3"/>
                <a:ea typeface="+mn-lt"/>
                <a:cs typeface="+mn-lt"/>
              </a:rPr>
            </a:br>
            <a:r>
              <a:rPr lang="pl-PL" sz="1200" dirty="0">
                <a:solidFill>
                  <a:schemeClr val="bg1"/>
                </a:solidFill>
                <a:latin typeface="Source Sans 3"/>
                <a:ea typeface="+mn-lt"/>
                <a:cs typeface="+mn-lt"/>
              </a:rPr>
              <a:t>(</a:t>
            </a:r>
            <a:r>
              <a:rPr lang="pl-PL" sz="1200" dirty="0">
                <a:solidFill>
                  <a:schemeClr val="bg1"/>
                </a:solidFill>
                <a:latin typeface="Source Sans 3"/>
                <a:ea typeface="Lato Black"/>
                <a:cs typeface="Arial"/>
              </a:rPr>
              <a:t>n</a:t>
            </a:r>
            <a:r>
              <a:rPr lang="pl-PL" sz="1200" dirty="0">
                <a:solidFill>
                  <a:schemeClr val="bg1"/>
                </a:solidFill>
                <a:latin typeface="Source Sans 3"/>
                <a:ea typeface="Lato Black"/>
                <a:cs typeface="Lato Black"/>
              </a:rPr>
              <a:t>a czym polegał koncept kreatywny? dlaczego uważasz, że jest na tyle nowatorski, aby konkurować o nagrodę?)</a:t>
            </a:r>
            <a:endParaRPr lang="pl-PL" sz="1200" dirty="0">
              <a:solidFill>
                <a:schemeClr val="bg1"/>
              </a:solidFill>
              <a:latin typeface="Source Sans 3"/>
            </a:endParaRPr>
          </a:p>
          <a:p>
            <a:br>
              <a:rPr lang="pl-PL" sz="2000" b="1" dirty="0">
                <a:latin typeface="Source Sans 3"/>
                <a:ea typeface="+mn-lt"/>
                <a:cs typeface="+mn-lt"/>
              </a:rPr>
            </a:br>
            <a:endParaRPr lang="pl-PL" sz="2000" b="1" dirty="0">
              <a:solidFill>
                <a:schemeClr val="bg1"/>
              </a:solidFill>
              <a:latin typeface="Source Sans 3"/>
              <a:ea typeface="+mn-lt"/>
              <a:cs typeface="+mn-lt"/>
            </a:endParaRP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295A6149-157E-C4C9-5FE6-146343822A49}"/>
              </a:ext>
            </a:extLst>
          </p:cNvPr>
          <p:cNvSpPr txBox="1"/>
          <p:nvPr/>
        </p:nvSpPr>
        <p:spPr>
          <a:xfrm>
            <a:off x="3039003" y="1557336"/>
            <a:ext cx="5072061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pl-PL" sz="1200" b="0" kern="1200" spc="-1" err="1">
                <a:solidFill>
                  <a:schemeClr val="bg1"/>
                </a:solidFill>
                <a:latin typeface="Source Sans 3"/>
                <a:ea typeface="Lato Light"/>
                <a:cs typeface="+mn-cs"/>
              </a:rPr>
              <a:t>Lorem</a:t>
            </a:r>
            <a:r>
              <a:rPr lang="pl-PL" sz="1200" b="0" kern="1200" spc="-1" dirty="0">
                <a:solidFill>
                  <a:schemeClr val="bg1"/>
                </a:solidFill>
                <a:latin typeface="Source Sans 3"/>
                <a:ea typeface="Lato Light"/>
                <a:cs typeface="+mn-cs"/>
              </a:rPr>
              <a:t> </a:t>
            </a:r>
            <a:r>
              <a:rPr lang="pl-PL" sz="1200" b="0" kern="1200" spc="-1" err="1">
                <a:solidFill>
                  <a:schemeClr val="bg1"/>
                </a:solidFill>
                <a:latin typeface="Source Sans 3"/>
                <a:ea typeface="Lato Light"/>
                <a:cs typeface="+mn-cs"/>
              </a:rPr>
              <a:t>ipsum</a:t>
            </a:r>
            <a:r>
              <a:rPr lang="pl-PL" sz="1200" b="0" kern="1200" spc="-1" dirty="0">
                <a:solidFill>
                  <a:schemeClr val="bg1"/>
                </a:solidFill>
                <a:latin typeface="Source Sans 3"/>
                <a:ea typeface="Lato Light"/>
                <a:cs typeface="+mn-cs"/>
              </a:rPr>
              <a:t> </a:t>
            </a:r>
            <a:r>
              <a:rPr lang="pl-PL" sz="1200" b="0" kern="1200" spc="-1" err="1">
                <a:solidFill>
                  <a:schemeClr val="bg1"/>
                </a:solidFill>
                <a:latin typeface="Source Sans 3"/>
                <a:ea typeface="Lato Light"/>
                <a:cs typeface="+mn-cs"/>
              </a:rPr>
              <a:t>dolor</a:t>
            </a:r>
            <a:r>
              <a:rPr lang="pl-PL" sz="1200" b="0" kern="1200" spc="-1" dirty="0">
                <a:solidFill>
                  <a:schemeClr val="bg1"/>
                </a:solidFill>
                <a:latin typeface="Source Sans 3"/>
                <a:ea typeface="Lato Light"/>
                <a:cs typeface="+mn-cs"/>
              </a:rPr>
              <a:t> sit </a:t>
            </a:r>
            <a:r>
              <a:rPr lang="pl-PL" sz="1200" b="0" kern="1200" spc="-1" err="1">
                <a:solidFill>
                  <a:schemeClr val="bg1"/>
                </a:solidFill>
                <a:latin typeface="Source Sans 3"/>
                <a:ea typeface="Lato Light"/>
                <a:cs typeface="+mn-cs"/>
              </a:rPr>
              <a:t>amet</a:t>
            </a:r>
            <a:r>
              <a:rPr lang="pl-PL" sz="1200" b="0" kern="1200" spc="-1" dirty="0">
                <a:solidFill>
                  <a:schemeClr val="bg1"/>
                </a:solidFill>
                <a:latin typeface="Source Sans 3"/>
                <a:ea typeface="Lato Light"/>
                <a:cs typeface="+mn-cs"/>
              </a:rPr>
              <a:t>, </a:t>
            </a:r>
            <a:r>
              <a:rPr lang="pl-PL" sz="1200" b="0" kern="1200" spc="-1" err="1">
                <a:solidFill>
                  <a:schemeClr val="bg1"/>
                </a:solidFill>
                <a:latin typeface="Source Sans 3"/>
                <a:ea typeface="Lato Light"/>
                <a:cs typeface="+mn-cs"/>
              </a:rPr>
              <a:t>consectetur</a:t>
            </a:r>
            <a:r>
              <a:rPr lang="pl-PL" sz="1200" b="0" kern="1200" spc="-1" dirty="0">
                <a:solidFill>
                  <a:schemeClr val="bg1"/>
                </a:solidFill>
                <a:latin typeface="Source Sans 3"/>
                <a:ea typeface="Lato Light"/>
                <a:cs typeface="+mn-cs"/>
              </a:rPr>
              <a:t> </a:t>
            </a:r>
            <a:r>
              <a:rPr lang="pl-PL" sz="1200" b="0" kern="1200" spc="-1" err="1">
                <a:solidFill>
                  <a:schemeClr val="bg1"/>
                </a:solidFill>
                <a:latin typeface="Source Sans 3"/>
                <a:ea typeface="Lato Light"/>
                <a:cs typeface="+mn-cs"/>
              </a:rPr>
              <a:t>adipiscing</a:t>
            </a:r>
            <a:r>
              <a:rPr lang="pl-PL" sz="1200" b="0" kern="1200" spc="-1" dirty="0">
                <a:solidFill>
                  <a:schemeClr val="bg1"/>
                </a:solidFill>
                <a:latin typeface="Source Sans 3"/>
                <a:ea typeface="Lato Light"/>
                <a:cs typeface="+mn-cs"/>
              </a:rPr>
              <a:t> elit. </a:t>
            </a:r>
            <a:r>
              <a:rPr lang="pl-PL" sz="1200" b="0" kern="1200" spc="-1" err="1">
                <a:solidFill>
                  <a:schemeClr val="bg1"/>
                </a:solidFill>
                <a:latin typeface="Source Sans 3"/>
                <a:ea typeface="Lato Light"/>
                <a:cs typeface="+mn-cs"/>
              </a:rPr>
              <a:t>Maecenas</a:t>
            </a:r>
            <a:r>
              <a:rPr lang="pl-PL" sz="1200" b="0" kern="1200" spc="-1" dirty="0">
                <a:solidFill>
                  <a:schemeClr val="bg1"/>
                </a:solidFill>
                <a:latin typeface="Source Sans 3"/>
                <a:ea typeface="Lato Light"/>
                <a:cs typeface="+mn-cs"/>
              </a:rPr>
              <a:t> </a:t>
            </a:r>
            <a:r>
              <a:rPr lang="pl-PL" sz="1200" b="0" kern="1200" spc="-1" err="1">
                <a:solidFill>
                  <a:schemeClr val="bg1"/>
                </a:solidFill>
                <a:latin typeface="Source Sans 3"/>
                <a:ea typeface="Lato Light"/>
                <a:cs typeface="+mn-cs"/>
              </a:rPr>
              <a:t>at</a:t>
            </a:r>
            <a:r>
              <a:rPr lang="pl-PL" sz="1200" b="0" kern="1200" spc="-1" dirty="0">
                <a:solidFill>
                  <a:schemeClr val="bg1"/>
                </a:solidFill>
                <a:latin typeface="Source Sans 3"/>
                <a:ea typeface="Lato Light"/>
                <a:cs typeface="+mn-cs"/>
              </a:rPr>
              <a:t> </a:t>
            </a:r>
            <a:r>
              <a:rPr lang="pl-PL" sz="1200" b="0" kern="1200" spc="-1" err="1">
                <a:solidFill>
                  <a:schemeClr val="bg1"/>
                </a:solidFill>
                <a:latin typeface="Source Sans 3"/>
                <a:ea typeface="Lato Light"/>
                <a:cs typeface="+mn-cs"/>
              </a:rPr>
              <a:t>purus</a:t>
            </a:r>
            <a:r>
              <a:rPr lang="pl-PL" sz="1200" b="0" kern="1200" spc="-1" dirty="0">
                <a:solidFill>
                  <a:schemeClr val="bg1"/>
                </a:solidFill>
                <a:latin typeface="Source Sans 3"/>
                <a:ea typeface="Lato Light"/>
                <a:cs typeface="+mn-cs"/>
              </a:rPr>
              <a:t> a </a:t>
            </a:r>
            <a:r>
              <a:rPr lang="pl-PL" sz="1200" b="0" kern="1200" spc="-1" err="1">
                <a:solidFill>
                  <a:schemeClr val="bg1"/>
                </a:solidFill>
                <a:latin typeface="Source Sans 3"/>
                <a:ea typeface="Lato Light"/>
                <a:cs typeface="+mn-cs"/>
              </a:rPr>
              <a:t>augue</a:t>
            </a:r>
            <a:r>
              <a:rPr lang="pl-PL" sz="1200" b="0" kern="1200" spc="-1" dirty="0">
                <a:solidFill>
                  <a:schemeClr val="bg1"/>
                </a:solidFill>
                <a:latin typeface="Source Sans 3"/>
                <a:ea typeface="Lato Light"/>
                <a:cs typeface="+mn-cs"/>
              </a:rPr>
              <a:t> </a:t>
            </a:r>
            <a:r>
              <a:rPr lang="pl-PL" sz="1200" b="0" kern="1200" spc="-1" err="1">
                <a:solidFill>
                  <a:schemeClr val="bg1"/>
                </a:solidFill>
                <a:latin typeface="Source Sans 3"/>
                <a:ea typeface="Lato Light"/>
                <a:cs typeface="+mn-cs"/>
              </a:rPr>
              <a:t>egestas</a:t>
            </a:r>
            <a:r>
              <a:rPr lang="pl-PL" sz="1200" b="0" kern="1200" spc="-1" dirty="0">
                <a:solidFill>
                  <a:schemeClr val="bg1"/>
                </a:solidFill>
                <a:latin typeface="Source Sans 3"/>
                <a:ea typeface="Lato Light"/>
                <a:cs typeface="+mn-cs"/>
              </a:rPr>
              <a:t> </a:t>
            </a:r>
            <a:r>
              <a:rPr lang="pl-PL" sz="1200" b="0" kern="1200" spc="-1" err="1">
                <a:solidFill>
                  <a:schemeClr val="bg1"/>
                </a:solidFill>
                <a:latin typeface="Source Sans 3"/>
                <a:ea typeface="Lato Light"/>
                <a:cs typeface="+mn-cs"/>
              </a:rPr>
              <a:t>venenatis</a:t>
            </a:r>
            <a:r>
              <a:rPr lang="pl-PL" sz="1200" b="0" kern="1200" spc="-1" dirty="0">
                <a:solidFill>
                  <a:schemeClr val="bg1"/>
                </a:solidFill>
                <a:latin typeface="Source Sans 3"/>
                <a:ea typeface="Lato Light"/>
                <a:cs typeface="+mn-cs"/>
              </a:rPr>
              <a:t>. </a:t>
            </a:r>
            <a:endParaRPr lang="pl-PL" sz="1200">
              <a:solidFill>
                <a:schemeClr val="bg1"/>
              </a:solidFill>
              <a:latin typeface="Source Sans 3"/>
            </a:endParaRPr>
          </a:p>
        </p:txBody>
      </p:sp>
    </p:spTree>
    <p:extLst>
      <p:ext uri="{BB962C8B-B14F-4D97-AF65-F5344CB8AC3E}">
        <p14:creationId xmlns:p14="http://schemas.microsoft.com/office/powerpoint/2010/main" val="11519835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A495C66-9EE7-F649-3429-2F918AE98C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336648BC-00C9-3C4A-A6C6-184B89C71876}"/>
              </a:ext>
            </a:extLst>
          </p:cNvPr>
          <p:cNvSpPr/>
          <p:nvPr/>
        </p:nvSpPr>
        <p:spPr>
          <a:xfrm>
            <a:off x="3041373" y="582075"/>
            <a:ext cx="4541429" cy="71359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r>
              <a:rPr lang="pl-PL" sz="2000" b="1" dirty="0">
                <a:solidFill>
                  <a:schemeClr val="bg1"/>
                </a:solidFill>
                <a:latin typeface="Source Sans 3"/>
                <a:ea typeface="+mn-lt"/>
                <a:cs typeface="+mn-lt"/>
              </a:rPr>
              <a:t>REALIZACJA</a:t>
            </a:r>
            <a:endParaRPr lang="pl-PL" sz="1200" dirty="0">
              <a:solidFill>
                <a:schemeClr val="bg1"/>
              </a:solidFill>
              <a:latin typeface="Source Sans 3"/>
              <a:ea typeface="+mn-lt"/>
              <a:cs typeface="+mn-lt"/>
            </a:endParaRPr>
          </a:p>
          <a:p>
            <a:r>
              <a:rPr lang="pl-PL" sz="1200" dirty="0">
                <a:solidFill>
                  <a:schemeClr val="bg1"/>
                </a:solidFill>
                <a:latin typeface="Source Sans 3"/>
                <a:ea typeface="Lato Black"/>
                <a:cs typeface="Arial"/>
              </a:rPr>
              <a:t>(n</a:t>
            </a:r>
            <a:r>
              <a:rPr lang="pl-PL" sz="1200" dirty="0">
                <a:solidFill>
                  <a:schemeClr val="bg1"/>
                </a:solidFill>
                <a:latin typeface="Source Sans 3"/>
                <a:ea typeface="Lato Black"/>
                <a:cs typeface="Lato Black"/>
              </a:rPr>
              <a:t>a czym polegała realizacja projektu? który aspekt realizacji uważasz za najmocniejszą stronę kampanii)</a:t>
            </a:r>
            <a:endParaRPr lang="pl-PL" sz="1200" dirty="0">
              <a:solidFill>
                <a:schemeClr val="bg1"/>
              </a:solidFill>
              <a:latin typeface="Source Sans 3"/>
            </a:endParaRPr>
          </a:p>
          <a:p>
            <a:endParaRPr lang="pl-PL" sz="1200" dirty="0">
              <a:solidFill>
                <a:schemeClr val="bg1"/>
              </a:solidFill>
              <a:latin typeface="Source Sans 3"/>
              <a:ea typeface="+mn-lt"/>
              <a:cs typeface="+mn-lt"/>
            </a:endParaRP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95585A1B-A0D4-F900-2B3E-DC4829B24E79}"/>
              </a:ext>
            </a:extLst>
          </p:cNvPr>
          <p:cNvSpPr txBox="1"/>
          <p:nvPr/>
        </p:nvSpPr>
        <p:spPr>
          <a:xfrm>
            <a:off x="3039003" y="1525586"/>
            <a:ext cx="5072061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pl-PL" sz="1200" b="0" kern="1200" spc="-1" err="1">
                <a:solidFill>
                  <a:schemeClr val="bg1"/>
                </a:solidFill>
                <a:latin typeface="Source Sans 3"/>
                <a:ea typeface="Lato Light"/>
                <a:cs typeface="+mn-cs"/>
              </a:rPr>
              <a:t>Lorem</a:t>
            </a:r>
            <a:r>
              <a:rPr lang="pl-PL" sz="1200" b="0" kern="1200" spc="-1" dirty="0">
                <a:solidFill>
                  <a:schemeClr val="bg1"/>
                </a:solidFill>
                <a:latin typeface="Source Sans 3"/>
                <a:ea typeface="Lato Light"/>
                <a:cs typeface="+mn-cs"/>
              </a:rPr>
              <a:t> </a:t>
            </a:r>
            <a:r>
              <a:rPr lang="pl-PL" sz="1200" b="0" kern="1200" spc="-1" err="1">
                <a:solidFill>
                  <a:schemeClr val="bg1"/>
                </a:solidFill>
                <a:latin typeface="Source Sans 3"/>
                <a:ea typeface="Lato Light"/>
                <a:cs typeface="+mn-cs"/>
              </a:rPr>
              <a:t>ipsum</a:t>
            </a:r>
            <a:r>
              <a:rPr lang="pl-PL" sz="1200" b="0" kern="1200" spc="-1" dirty="0">
                <a:solidFill>
                  <a:schemeClr val="bg1"/>
                </a:solidFill>
                <a:latin typeface="Source Sans 3"/>
                <a:ea typeface="Lato Light"/>
                <a:cs typeface="+mn-cs"/>
              </a:rPr>
              <a:t> </a:t>
            </a:r>
            <a:r>
              <a:rPr lang="pl-PL" sz="1200" b="0" kern="1200" spc="-1" err="1">
                <a:solidFill>
                  <a:schemeClr val="bg1"/>
                </a:solidFill>
                <a:latin typeface="Source Sans 3"/>
                <a:ea typeface="Lato Light"/>
                <a:cs typeface="+mn-cs"/>
              </a:rPr>
              <a:t>dolor</a:t>
            </a:r>
            <a:r>
              <a:rPr lang="pl-PL" sz="1200" b="0" kern="1200" spc="-1" dirty="0">
                <a:solidFill>
                  <a:schemeClr val="bg1"/>
                </a:solidFill>
                <a:latin typeface="Source Sans 3"/>
                <a:ea typeface="Lato Light"/>
                <a:cs typeface="+mn-cs"/>
              </a:rPr>
              <a:t> sit </a:t>
            </a:r>
            <a:r>
              <a:rPr lang="pl-PL" sz="1200" b="0" kern="1200" spc="-1" err="1">
                <a:solidFill>
                  <a:schemeClr val="bg1"/>
                </a:solidFill>
                <a:latin typeface="Source Sans 3"/>
                <a:ea typeface="Lato Light"/>
                <a:cs typeface="+mn-cs"/>
              </a:rPr>
              <a:t>amet</a:t>
            </a:r>
            <a:r>
              <a:rPr lang="pl-PL" sz="1200" b="0" kern="1200" spc="-1" dirty="0">
                <a:solidFill>
                  <a:schemeClr val="bg1"/>
                </a:solidFill>
                <a:latin typeface="Source Sans 3"/>
                <a:ea typeface="Lato Light"/>
                <a:cs typeface="+mn-cs"/>
              </a:rPr>
              <a:t>, </a:t>
            </a:r>
            <a:r>
              <a:rPr lang="pl-PL" sz="1200" b="0" kern="1200" spc="-1" err="1">
                <a:solidFill>
                  <a:schemeClr val="bg1"/>
                </a:solidFill>
                <a:latin typeface="Source Sans 3"/>
                <a:ea typeface="Lato Light"/>
                <a:cs typeface="+mn-cs"/>
              </a:rPr>
              <a:t>consectetur</a:t>
            </a:r>
            <a:r>
              <a:rPr lang="pl-PL" sz="1200" b="0" kern="1200" spc="-1" dirty="0">
                <a:solidFill>
                  <a:schemeClr val="bg1"/>
                </a:solidFill>
                <a:latin typeface="Source Sans 3"/>
                <a:ea typeface="Lato Light"/>
                <a:cs typeface="+mn-cs"/>
              </a:rPr>
              <a:t> </a:t>
            </a:r>
            <a:r>
              <a:rPr lang="pl-PL" sz="1200" b="0" kern="1200" spc="-1" err="1">
                <a:solidFill>
                  <a:schemeClr val="bg1"/>
                </a:solidFill>
                <a:latin typeface="Source Sans 3"/>
                <a:ea typeface="Lato Light"/>
                <a:cs typeface="+mn-cs"/>
              </a:rPr>
              <a:t>adipiscing</a:t>
            </a:r>
            <a:r>
              <a:rPr lang="pl-PL" sz="1200" b="0" kern="1200" spc="-1" dirty="0">
                <a:solidFill>
                  <a:schemeClr val="bg1"/>
                </a:solidFill>
                <a:latin typeface="Source Sans 3"/>
                <a:ea typeface="Lato Light"/>
                <a:cs typeface="+mn-cs"/>
              </a:rPr>
              <a:t> elit. </a:t>
            </a:r>
            <a:r>
              <a:rPr lang="pl-PL" sz="1200" b="0" kern="1200" spc="-1" err="1">
                <a:solidFill>
                  <a:schemeClr val="bg1"/>
                </a:solidFill>
                <a:latin typeface="Source Sans 3"/>
                <a:ea typeface="Lato Light"/>
                <a:cs typeface="+mn-cs"/>
              </a:rPr>
              <a:t>Maecenas</a:t>
            </a:r>
            <a:r>
              <a:rPr lang="pl-PL" sz="1200" b="0" kern="1200" spc="-1" dirty="0">
                <a:solidFill>
                  <a:schemeClr val="bg1"/>
                </a:solidFill>
                <a:latin typeface="Source Sans 3"/>
                <a:ea typeface="Lato Light"/>
                <a:cs typeface="+mn-cs"/>
              </a:rPr>
              <a:t> </a:t>
            </a:r>
            <a:r>
              <a:rPr lang="pl-PL" sz="1200" b="0" kern="1200" spc="-1" err="1">
                <a:solidFill>
                  <a:schemeClr val="bg1"/>
                </a:solidFill>
                <a:latin typeface="Source Sans 3"/>
                <a:ea typeface="Lato Light"/>
                <a:cs typeface="+mn-cs"/>
              </a:rPr>
              <a:t>at</a:t>
            </a:r>
            <a:r>
              <a:rPr lang="pl-PL" sz="1200" b="0" kern="1200" spc="-1" dirty="0">
                <a:solidFill>
                  <a:schemeClr val="bg1"/>
                </a:solidFill>
                <a:latin typeface="Source Sans 3"/>
                <a:ea typeface="Lato Light"/>
                <a:cs typeface="+mn-cs"/>
              </a:rPr>
              <a:t> </a:t>
            </a:r>
            <a:r>
              <a:rPr lang="pl-PL" sz="1200" b="0" kern="1200" spc="-1" err="1">
                <a:solidFill>
                  <a:schemeClr val="bg1"/>
                </a:solidFill>
                <a:latin typeface="Source Sans 3"/>
                <a:ea typeface="Lato Light"/>
                <a:cs typeface="+mn-cs"/>
              </a:rPr>
              <a:t>purus</a:t>
            </a:r>
            <a:r>
              <a:rPr lang="pl-PL" sz="1200" b="0" kern="1200" spc="-1" dirty="0">
                <a:solidFill>
                  <a:schemeClr val="bg1"/>
                </a:solidFill>
                <a:latin typeface="Source Sans 3"/>
                <a:ea typeface="Lato Light"/>
                <a:cs typeface="+mn-cs"/>
              </a:rPr>
              <a:t> a </a:t>
            </a:r>
            <a:r>
              <a:rPr lang="pl-PL" sz="1200" b="0" kern="1200" spc="-1" err="1">
                <a:solidFill>
                  <a:schemeClr val="bg1"/>
                </a:solidFill>
                <a:latin typeface="Source Sans 3"/>
                <a:ea typeface="Lato Light"/>
                <a:cs typeface="+mn-cs"/>
              </a:rPr>
              <a:t>augue</a:t>
            </a:r>
            <a:r>
              <a:rPr lang="pl-PL" sz="1200" b="0" kern="1200" spc="-1" dirty="0">
                <a:solidFill>
                  <a:schemeClr val="bg1"/>
                </a:solidFill>
                <a:latin typeface="Source Sans 3"/>
                <a:ea typeface="Lato Light"/>
                <a:cs typeface="+mn-cs"/>
              </a:rPr>
              <a:t> </a:t>
            </a:r>
            <a:r>
              <a:rPr lang="pl-PL" sz="1200" b="0" kern="1200" spc="-1" err="1">
                <a:solidFill>
                  <a:schemeClr val="bg1"/>
                </a:solidFill>
                <a:latin typeface="Source Sans 3"/>
                <a:ea typeface="Lato Light"/>
                <a:cs typeface="+mn-cs"/>
              </a:rPr>
              <a:t>egestas</a:t>
            </a:r>
            <a:r>
              <a:rPr lang="pl-PL" sz="1200" b="0" kern="1200" spc="-1" dirty="0">
                <a:solidFill>
                  <a:schemeClr val="bg1"/>
                </a:solidFill>
                <a:latin typeface="Source Sans 3"/>
                <a:ea typeface="Lato Light"/>
                <a:cs typeface="+mn-cs"/>
              </a:rPr>
              <a:t> </a:t>
            </a:r>
            <a:r>
              <a:rPr lang="pl-PL" sz="1200" b="0" kern="1200" spc="-1" err="1">
                <a:solidFill>
                  <a:schemeClr val="bg1"/>
                </a:solidFill>
                <a:latin typeface="Source Sans 3"/>
                <a:ea typeface="Lato Light"/>
                <a:cs typeface="+mn-cs"/>
              </a:rPr>
              <a:t>venenatis</a:t>
            </a:r>
            <a:r>
              <a:rPr lang="pl-PL" sz="1200" b="0" kern="1200" spc="-1" dirty="0">
                <a:solidFill>
                  <a:schemeClr val="bg1"/>
                </a:solidFill>
                <a:latin typeface="Source Sans 3"/>
                <a:ea typeface="Lato Light"/>
                <a:cs typeface="+mn-cs"/>
              </a:rPr>
              <a:t>. </a:t>
            </a:r>
            <a:endParaRPr lang="pl-PL" sz="1200">
              <a:solidFill>
                <a:schemeClr val="bg1"/>
              </a:solidFill>
              <a:latin typeface="Source Sans 3"/>
            </a:endParaRPr>
          </a:p>
        </p:txBody>
      </p:sp>
    </p:spTree>
    <p:extLst>
      <p:ext uri="{BB962C8B-B14F-4D97-AF65-F5344CB8AC3E}">
        <p14:creationId xmlns:p14="http://schemas.microsoft.com/office/powerpoint/2010/main" val="29174624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A96E4A5-7101-736E-C4B3-76F4082AAA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2B8975D7-EED7-3773-D292-3B7E0E50D08A}"/>
              </a:ext>
            </a:extLst>
          </p:cNvPr>
          <p:cNvSpPr/>
          <p:nvPr/>
        </p:nvSpPr>
        <p:spPr>
          <a:xfrm>
            <a:off x="3041373" y="582075"/>
            <a:ext cx="4541429" cy="71359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r>
              <a:rPr lang="pl-PL" sz="2000" b="1" dirty="0">
                <a:solidFill>
                  <a:schemeClr val="bg1"/>
                </a:solidFill>
                <a:latin typeface="Source Sans 3"/>
                <a:ea typeface="+mn-lt"/>
                <a:cs typeface="+mn-lt"/>
              </a:rPr>
              <a:t>EFEKTY </a:t>
            </a:r>
            <a:br>
              <a:rPr lang="pl-PL" sz="2000" b="1" dirty="0">
                <a:solidFill>
                  <a:schemeClr val="bg1"/>
                </a:solidFill>
                <a:latin typeface="Source Sans 3"/>
                <a:ea typeface="+mn-lt"/>
                <a:cs typeface="+mn-lt"/>
              </a:rPr>
            </a:br>
            <a:r>
              <a:rPr lang="pl-PL" sz="1200" dirty="0">
                <a:solidFill>
                  <a:schemeClr val="bg1"/>
                </a:solidFill>
                <a:latin typeface="Source Sans 3"/>
                <a:ea typeface="+mn-lt"/>
                <a:cs typeface="+mn-lt"/>
              </a:rPr>
              <a:t>(w jakim stopniu projekt zrealizował swoje cele?)</a:t>
            </a:r>
            <a:endParaRPr lang="pl-PL" sz="1200" dirty="0">
              <a:solidFill>
                <a:schemeClr val="bg1"/>
              </a:solidFill>
              <a:latin typeface="Source Sans 3"/>
              <a:ea typeface="Lato Black"/>
              <a:cs typeface="Arial"/>
            </a:endParaRPr>
          </a:p>
          <a:p>
            <a:endParaRPr lang="pl-PL" sz="1200" dirty="0">
              <a:solidFill>
                <a:schemeClr val="bg1"/>
              </a:solidFill>
              <a:latin typeface="Source Sans 3"/>
              <a:ea typeface="+mn-lt"/>
              <a:cs typeface="+mn-lt"/>
            </a:endParaRP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44E38830-F0A5-5BB6-31F0-2E0F6D7B6B2C}"/>
              </a:ext>
            </a:extLst>
          </p:cNvPr>
          <p:cNvSpPr txBox="1"/>
          <p:nvPr/>
        </p:nvSpPr>
        <p:spPr>
          <a:xfrm>
            <a:off x="3039003" y="1292753"/>
            <a:ext cx="5072061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pl-PL" sz="1200" b="0" kern="1200" spc="-1" err="1">
                <a:solidFill>
                  <a:schemeClr val="bg1"/>
                </a:solidFill>
                <a:latin typeface="Source Sans 3"/>
                <a:ea typeface="Lato Light"/>
                <a:cs typeface="+mn-cs"/>
              </a:rPr>
              <a:t>Lorem</a:t>
            </a:r>
            <a:r>
              <a:rPr lang="pl-PL" sz="1200" b="0" kern="1200" spc="-1" dirty="0">
                <a:solidFill>
                  <a:schemeClr val="bg1"/>
                </a:solidFill>
                <a:latin typeface="Source Sans 3"/>
                <a:ea typeface="Lato Light"/>
                <a:cs typeface="+mn-cs"/>
              </a:rPr>
              <a:t> </a:t>
            </a:r>
            <a:r>
              <a:rPr lang="pl-PL" sz="1200" b="0" kern="1200" spc="-1" err="1">
                <a:solidFill>
                  <a:schemeClr val="bg1"/>
                </a:solidFill>
                <a:latin typeface="Source Sans 3"/>
                <a:ea typeface="Lato Light"/>
                <a:cs typeface="+mn-cs"/>
              </a:rPr>
              <a:t>ipsum</a:t>
            </a:r>
            <a:r>
              <a:rPr lang="pl-PL" sz="1200" b="0" kern="1200" spc="-1" dirty="0">
                <a:solidFill>
                  <a:schemeClr val="bg1"/>
                </a:solidFill>
                <a:latin typeface="Source Sans 3"/>
                <a:ea typeface="Lato Light"/>
                <a:cs typeface="+mn-cs"/>
              </a:rPr>
              <a:t> </a:t>
            </a:r>
            <a:r>
              <a:rPr lang="pl-PL" sz="1200" b="0" kern="1200" spc="-1" err="1">
                <a:solidFill>
                  <a:schemeClr val="bg1"/>
                </a:solidFill>
                <a:latin typeface="Source Sans 3"/>
                <a:ea typeface="Lato Light"/>
                <a:cs typeface="+mn-cs"/>
              </a:rPr>
              <a:t>dolor</a:t>
            </a:r>
            <a:r>
              <a:rPr lang="pl-PL" sz="1200" b="0" kern="1200" spc="-1" dirty="0">
                <a:solidFill>
                  <a:schemeClr val="bg1"/>
                </a:solidFill>
                <a:latin typeface="Source Sans 3"/>
                <a:ea typeface="Lato Light"/>
                <a:cs typeface="+mn-cs"/>
              </a:rPr>
              <a:t> sit </a:t>
            </a:r>
            <a:r>
              <a:rPr lang="pl-PL" sz="1200" b="0" kern="1200" spc="-1" err="1">
                <a:solidFill>
                  <a:schemeClr val="bg1"/>
                </a:solidFill>
                <a:latin typeface="Source Sans 3"/>
                <a:ea typeface="Lato Light"/>
                <a:cs typeface="+mn-cs"/>
              </a:rPr>
              <a:t>amet</a:t>
            </a:r>
            <a:r>
              <a:rPr lang="pl-PL" sz="1200" b="0" kern="1200" spc="-1" dirty="0">
                <a:solidFill>
                  <a:schemeClr val="bg1"/>
                </a:solidFill>
                <a:latin typeface="Source Sans 3"/>
                <a:ea typeface="Lato Light"/>
                <a:cs typeface="+mn-cs"/>
              </a:rPr>
              <a:t>, </a:t>
            </a:r>
            <a:r>
              <a:rPr lang="pl-PL" sz="1200" b="0" kern="1200" spc="-1" err="1">
                <a:solidFill>
                  <a:schemeClr val="bg1"/>
                </a:solidFill>
                <a:latin typeface="Source Sans 3"/>
                <a:ea typeface="Lato Light"/>
                <a:cs typeface="+mn-cs"/>
              </a:rPr>
              <a:t>consectetur</a:t>
            </a:r>
            <a:r>
              <a:rPr lang="pl-PL" sz="1200" b="0" kern="1200" spc="-1" dirty="0">
                <a:solidFill>
                  <a:schemeClr val="bg1"/>
                </a:solidFill>
                <a:latin typeface="Source Sans 3"/>
                <a:ea typeface="Lato Light"/>
                <a:cs typeface="+mn-cs"/>
              </a:rPr>
              <a:t> </a:t>
            </a:r>
            <a:r>
              <a:rPr lang="pl-PL" sz="1200" b="0" kern="1200" spc="-1" err="1">
                <a:solidFill>
                  <a:schemeClr val="bg1"/>
                </a:solidFill>
                <a:latin typeface="Source Sans 3"/>
                <a:ea typeface="Lato Light"/>
                <a:cs typeface="+mn-cs"/>
              </a:rPr>
              <a:t>adipiscing</a:t>
            </a:r>
            <a:r>
              <a:rPr lang="pl-PL" sz="1200" b="0" kern="1200" spc="-1" dirty="0">
                <a:solidFill>
                  <a:schemeClr val="bg1"/>
                </a:solidFill>
                <a:latin typeface="Source Sans 3"/>
                <a:ea typeface="Lato Light"/>
                <a:cs typeface="+mn-cs"/>
              </a:rPr>
              <a:t> elit. </a:t>
            </a:r>
            <a:r>
              <a:rPr lang="pl-PL" sz="1200" b="0" kern="1200" spc="-1" err="1">
                <a:solidFill>
                  <a:schemeClr val="bg1"/>
                </a:solidFill>
                <a:latin typeface="Source Sans 3"/>
                <a:ea typeface="Lato Light"/>
                <a:cs typeface="+mn-cs"/>
              </a:rPr>
              <a:t>Maecenas</a:t>
            </a:r>
            <a:r>
              <a:rPr lang="pl-PL" sz="1200" b="0" kern="1200" spc="-1" dirty="0">
                <a:solidFill>
                  <a:schemeClr val="bg1"/>
                </a:solidFill>
                <a:latin typeface="Source Sans 3"/>
                <a:ea typeface="Lato Light"/>
                <a:cs typeface="+mn-cs"/>
              </a:rPr>
              <a:t> </a:t>
            </a:r>
            <a:r>
              <a:rPr lang="pl-PL" sz="1200" b="0" kern="1200" spc="-1" err="1">
                <a:solidFill>
                  <a:schemeClr val="bg1"/>
                </a:solidFill>
                <a:latin typeface="Source Sans 3"/>
                <a:ea typeface="Lato Light"/>
                <a:cs typeface="+mn-cs"/>
              </a:rPr>
              <a:t>at</a:t>
            </a:r>
            <a:r>
              <a:rPr lang="pl-PL" sz="1200" b="0" kern="1200" spc="-1" dirty="0">
                <a:solidFill>
                  <a:schemeClr val="bg1"/>
                </a:solidFill>
                <a:latin typeface="Source Sans 3"/>
                <a:ea typeface="Lato Light"/>
                <a:cs typeface="+mn-cs"/>
              </a:rPr>
              <a:t> </a:t>
            </a:r>
            <a:r>
              <a:rPr lang="pl-PL" sz="1200" b="0" kern="1200" spc="-1" err="1">
                <a:solidFill>
                  <a:schemeClr val="bg1"/>
                </a:solidFill>
                <a:latin typeface="Source Sans 3"/>
                <a:ea typeface="Lato Light"/>
                <a:cs typeface="+mn-cs"/>
              </a:rPr>
              <a:t>purus</a:t>
            </a:r>
            <a:r>
              <a:rPr lang="pl-PL" sz="1200" b="0" kern="1200" spc="-1" dirty="0">
                <a:solidFill>
                  <a:schemeClr val="bg1"/>
                </a:solidFill>
                <a:latin typeface="Source Sans 3"/>
                <a:ea typeface="Lato Light"/>
                <a:cs typeface="+mn-cs"/>
              </a:rPr>
              <a:t> a </a:t>
            </a:r>
            <a:r>
              <a:rPr lang="pl-PL" sz="1200" b="0" kern="1200" spc="-1" err="1">
                <a:solidFill>
                  <a:schemeClr val="bg1"/>
                </a:solidFill>
                <a:latin typeface="Source Sans 3"/>
                <a:ea typeface="Lato Light"/>
                <a:cs typeface="+mn-cs"/>
              </a:rPr>
              <a:t>augue</a:t>
            </a:r>
            <a:r>
              <a:rPr lang="pl-PL" sz="1200" b="0" kern="1200" spc="-1" dirty="0">
                <a:solidFill>
                  <a:schemeClr val="bg1"/>
                </a:solidFill>
                <a:latin typeface="Source Sans 3"/>
                <a:ea typeface="Lato Light"/>
                <a:cs typeface="+mn-cs"/>
              </a:rPr>
              <a:t> </a:t>
            </a:r>
            <a:r>
              <a:rPr lang="pl-PL" sz="1200" b="0" kern="1200" spc="-1" err="1">
                <a:solidFill>
                  <a:schemeClr val="bg1"/>
                </a:solidFill>
                <a:latin typeface="Source Sans 3"/>
                <a:ea typeface="Lato Light"/>
                <a:cs typeface="+mn-cs"/>
              </a:rPr>
              <a:t>egestas</a:t>
            </a:r>
            <a:r>
              <a:rPr lang="pl-PL" sz="1200" b="0" kern="1200" spc="-1" dirty="0">
                <a:solidFill>
                  <a:schemeClr val="bg1"/>
                </a:solidFill>
                <a:latin typeface="Source Sans 3"/>
                <a:ea typeface="Lato Light"/>
                <a:cs typeface="+mn-cs"/>
              </a:rPr>
              <a:t> </a:t>
            </a:r>
            <a:r>
              <a:rPr lang="pl-PL" sz="1200" b="0" kern="1200" spc="-1" err="1">
                <a:solidFill>
                  <a:schemeClr val="bg1"/>
                </a:solidFill>
                <a:latin typeface="Source Sans 3"/>
                <a:ea typeface="Lato Light"/>
                <a:cs typeface="+mn-cs"/>
              </a:rPr>
              <a:t>venenatis</a:t>
            </a:r>
            <a:r>
              <a:rPr lang="pl-PL" sz="1200" b="0" kern="1200" spc="-1" dirty="0">
                <a:solidFill>
                  <a:schemeClr val="bg1"/>
                </a:solidFill>
                <a:latin typeface="Source Sans 3"/>
                <a:ea typeface="Lato Light"/>
                <a:cs typeface="+mn-cs"/>
              </a:rPr>
              <a:t>. </a:t>
            </a:r>
            <a:endParaRPr lang="pl-PL" sz="1200">
              <a:solidFill>
                <a:schemeClr val="bg1"/>
              </a:solidFill>
              <a:latin typeface="Source Sans 3"/>
            </a:endParaRPr>
          </a:p>
        </p:txBody>
      </p:sp>
    </p:spTree>
    <p:extLst>
      <p:ext uri="{BB962C8B-B14F-4D97-AF65-F5344CB8AC3E}">
        <p14:creationId xmlns:p14="http://schemas.microsoft.com/office/powerpoint/2010/main" val="35422984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Pakiet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137</TotalTime>
  <Words>699</Words>
  <Application>Microsoft Office PowerPoint</Application>
  <PresentationFormat>Pokaz na ekranie (16:9)</PresentationFormat>
  <Paragraphs>41</Paragraphs>
  <Slides>7</Slides>
  <Notes>7</Notes>
  <HiddenSlides>0</HiddenSlides>
  <MMClips>0</MMClips>
  <ScaleCrop>false</ScaleCrop>
  <HeadingPairs>
    <vt:vector size="4" baseType="variant">
      <vt:variant>
        <vt:lpstr>Motyw</vt:lpstr>
      </vt:variant>
      <vt:variant>
        <vt:i4>2</vt:i4>
      </vt:variant>
      <vt:variant>
        <vt:lpstr>Tytuły slajdów</vt:lpstr>
      </vt:variant>
      <vt:variant>
        <vt:i4>7</vt:i4>
      </vt:variant>
    </vt:vector>
  </HeadingPairs>
  <TitlesOfParts>
    <vt:vector size="9" baseType="lpstr">
      <vt:lpstr>Office Theme</vt:lpstr>
      <vt:lpstr>Office Theme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dc:description/>
  <cp:lastModifiedBy>Sylwia Bargiel</cp:lastModifiedBy>
  <cp:revision>219</cp:revision>
  <cp:lastPrinted>2024-08-27T13:23:38Z</cp:lastPrinted>
  <dcterms:modified xsi:type="dcterms:W3CDTF">2025-04-25T21:04:38Z</dcterms:modified>
  <dc:language>pl-PL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HiddenSlides">
    <vt:r8>0</vt:r8>
  </property>
  <property fmtid="{D5CDD505-2E9C-101B-9397-08002B2CF9AE}" pid="3" name="HyperlinksChanged">
    <vt:bool>false</vt:bool>
  </property>
  <property fmtid="{D5CDD505-2E9C-101B-9397-08002B2CF9AE}" pid="4" name="LinksUpToDate">
    <vt:bool>false</vt:bool>
  </property>
  <property fmtid="{D5CDD505-2E9C-101B-9397-08002B2CF9AE}" pid="5" name="MMClips">
    <vt:r8>0</vt:r8>
  </property>
  <property fmtid="{D5CDD505-2E9C-101B-9397-08002B2CF9AE}" pid="6" name="Notes">
    <vt:r8>2</vt:r8>
  </property>
  <property fmtid="{D5CDD505-2E9C-101B-9397-08002B2CF9AE}" pid="7" name="PresentationFormat">
    <vt:lpwstr>Pokaz na ekranie (16:9)</vt:lpwstr>
  </property>
  <property fmtid="{D5CDD505-2E9C-101B-9397-08002B2CF9AE}" pid="8" name="ScaleCrop">
    <vt:bool>false</vt:bool>
  </property>
  <property fmtid="{D5CDD505-2E9C-101B-9397-08002B2CF9AE}" pid="9" name="ShareDoc">
    <vt:bool>false</vt:bool>
  </property>
  <property fmtid="{D5CDD505-2E9C-101B-9397-08002B2CF9AE}" pid="10" name="Slides">
    <vt:r8>7</vt:r8>
  </property>
</Properties>
</file>